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3" r:id="rId4"/>
    <p:sldId id="264" r:id="rId5"/>
    <p:sldId id="269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68DC-6CF6-44ED-983E-34DBB1E54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D8AFE-79B9-4258-AC21-BDFF450BE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2A12-E94B-421F-9269-79A3E09F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5BB17-8222-467A-8329-02F1DD97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C021F-5A00-4C22-BFA5-5FA91405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1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4548-EA99-4FE5-BDEF-DD09034D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09E7B-202C-48D9-87E5-9D273F43F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C66C0-3EBE-4CF6-887A-A89443DC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34305-3E8F-4A74-8A91-545D37C3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4D59-80CD-4499-A3DB-D55B5006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54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744506-2DA4-47F1-95F7-B3E79C561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44827-C765-4AD2-9767-1A1A8AF88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0B50-8E45-4AD7-9697-56E5D33A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CE14-AA1C-4B60-8298-7F409DCC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39A1-4CAB-4E49-A013-C85EE0B1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9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25F8-4F23-4258-A252-87DEA8A1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D2307-9B77-432B-88DC-0C5140B3D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38BBD-2443-4B02-B9B8-0911E945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7ECED-4FF5-4DAC-AEDC-8579B9D0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1465B-041B-4909-B26E-AA216907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6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1E8A-0A49-4CDC-905A-E3A2184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B303F-8297-4309-8BD0-3F6D309DE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582DB-0B7C-4852-81DD-12386955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DBEC4-E045-46C9-A520-CC4AADBE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478CE-8BDD-44FB-986C-E67C218D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5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A43C-37AE-477D-B3B7-72DD528B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777D-32C3-4F28-B851-5DC4D01AA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A8838-9BF6-42C2-91E1-06816BAB7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4B919-600B-4884-9AB7-FE7A6D2F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6D0BD-B24E-4517-965A-CE24178F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90354-DB7C-4F00-B586-42E6F484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5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18A1-9748-4C90-8CAD-4746A063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CE2A3-3E9E-40E1-908A-FAF55121B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DBC2D-4172-4B93-9F4F-EA718647D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DEEBA-D85D-4DC7-AECB-40F23BE42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9208F-60D4-47CB-8F26-22F62490B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E5C43-D2DF-435B-9674-EA7390F0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7DD42-79B5-436D-94BB-9BB5648B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51981-A869-480F-BCB1-8E271716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1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9245-760B-45E2-982F-8E7FD689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FD2E0-6F9C-424B-BE8A-5C3A0C10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7D173-CB2C-4ED0-8948-9B5A3B16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A53A7-818C-4814-A2EC-4D90CA5A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1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EABD1-3265-40D0-B69C-F5FA180F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4712A-2030-4C96-9F39-D332B4C5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1D6EF-17FA-4DFC-8D16-DD866BFF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8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ABB5-1FA9-4445-A669-EF85812F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3A430-B98C-4442-B83B-C102ECAD0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BBF5-28FA-4A84-A509-817540065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36F4D-FCFE-4E13-9D00-87338F59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01EBD-8E91-4AE0-9C44-CC62CB12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B271-6AF3-4408-B698-2DBB71FD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1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64C0-8BF1-4F7B-B385-65532FBC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072ED-6FFC-4337-AB73-026C9A448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53327-533A-43AE-AB76-C670EF118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DBD6C-FF55-4EA7-B298-E918BC47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99CFC-FF4A-41AF-9280-8FD230C5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980DD-4E5E-44D1-B0C4-60D87BEC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2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6B888B-CC72-4E50-A57E-70B65665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B4248-61E2-4CF1-BBFE-C06D11417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5D8F6-6DD6-46F4-90F9-102CB2ED9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1C8B5-339A-4DDA-84F0-906C5B922FE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A6D3A-936F-459E-BC5A-CF8AFC7EA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8C5B1-C3F5-47CE-A1FD-92872F16F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1B6F-A0D2-4505-8835-6BDFB040E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8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46D567-4D1E-4B93-8DFD-3564A1C2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Cooper Black" panose="0208090404030B020404" pitchFamily="18" charset="0"/>
              </a:rPr>
              <a:t>         IDIRBHLIAIN 2018/2019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8521E3-CA5C-4182-98C4-AEF39D526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8" b="28208"/>
          <a:stretch/>
        </p:blipFill>
        <p:spPr>
          <a:xfrm>
            <a:off x="2160037" y="1315616"/>
            <a:ext cx="7945016" cy="544792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26D745-4EDF-4D4E-BE43-8338FFA05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7" y="159875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3157D3-BAF3-4F32-8B2C-0B39DDC71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962" y="1598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"/>
    </mc:Choice>
    <mc:Fallback xmlns="">
      <p:transition spd="slow" advTm="25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04BB2-8582-4386-AE94-0B11B833E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14" b="4354"/>
          <a:stretch/>
        </p:blipFill>
        <p:spPr>
          <a:xfrm>
            <a:off x="3085700" y="704674"/>
            <a:ext cx="5887349" cy="59283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F2BC6F-6AA2-4460-B052-EF0C005A362E}"/>
              </a:ext>
            </a:extLst>
          </p:cNvPr>
          <p:cNvSpPr/>
          <p:nvPr/>
        </p:nvSpPr>
        <p:spPr>
          <a:xfrm>
            <a:off x="4308856" y="73998"/>
            <a:ext cx="268374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dirty="0">
                <a:solidFill>
                  <a:srgbClr val="0070C0"/>
                </a:solidFill>
                <a:latin typeface="Cooper Black" panose="0208090404030B020404" pitchFamily="18" charset="0"/>
              </a:rPr>
              <a:t>MÓDÚIL</a:t>
            </a:r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200495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52">
        <p15:prstTrans prst="drape"/>
      </p:transition>
    </mc:Choice>
    <mc:Fallback xmlns="">
      <p:transition spd="slow" advTm="195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47AC08-4E8F-4F6E-9D9F-EEC229022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90" b="11700"/>
          <a:stretch/>
        </p:blipFill>
        <p:spPr>
          <a:xfrm>
            <a:off x="1524000" y="1110342"/>
            <a:ext cx="9144000" cy="49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82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23">
        <p15:prstTrans prst="drape"/>
      </p:transition>
    </mc:Choice>
    <mc:Fallback xmlns="">
      <p:transition spd="slow" advTm="142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F855BC-BDB0-4B15-8FF7-49B254A5E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49" b="24353"/>
          <a:stretch/>
        </p:blipFill>
        <p:spPr>
          <a:xfrm>
            <a:off x="447869" y="167951"/>
            <a:ext cx="11744131" cy="64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26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33">
        <p15:prstTrans prst="drape"/>
      </p:transition>
    </mc:Choice>
    <mc:Fallback xmlns="">
      <p:transition spd="slow" advTm="193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4A98BA-E2C1-4C08-8F70-78C0B3DC7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48" b="9116"/>
          <a:stretch/>
        </p:blipFill>
        <p:spPr>
          <a:xfrm>
            <a:off x="1524000" y="1306286"/>
            <a:ext cx="9144000" cy="49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4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97">
        <p15:prstTrans prst="drape"/>
      </p:transition>
    </mc:Choice>
    <mc:Fallback xmlns="">
      <p:transition spd="slow" advTm="139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AF4B4E-C029-4794-865A-21DB212BC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6" b="10340"/>
          <a:stretch/>
        </p:blipFill>
        <p:spPr>
          <a:xfrm>
            <a:off x="3524250" y="844420"/>
            <a:ext cx="5143500" cy="51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5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94">
        <p15:prstTrans prst="drape"/>
      </p:transition>
    </mc:Choice>
    <mc:Fallback xmlns="">
      <p:transition spd="slow" advTm="1494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4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Cooper Black</vt:lpstr>
      <vt:lpstr>Office Theme</vt:lpstr>
      <vt:lpstr>         IDIRBHLIAIN 2018/2019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IDIRBHLIAN 2019</dc:title>
  <dc:creator>15Ailísh NÍ Ailín</dc:creator>
  <cp:lastModifiedBy>Ciara Ní Mhaolagáin</cp:lastModifiedBy>
  <cp:revision>70</cp:revision>
  <dcterms:created xsi:type="dcterms:W3CDTF">2019-05-21T12:50:46Z</dcterms:created>
  <dcterms:modified xsi:type="dcterms:W3CDTF">2019-05-24T10:31:41Z</dcterms:modified>
</cp:coreProperties>
</file>