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8" r:id="rId4"/>
    <p:sldId id="279" r:id="rId5"/>
    <p:sldId id="282" r:id="rId6"/>
    <p:sldId id="284" r:id="rId7"/>
    <p:sldId id="301" r:id="rId8"/>
    <p:sldId id="325" r:id="rId9"/>
    <p:sldId id="326" r:id="rId10"/>
    <p:sldId id="329" r:id="rId11"/>
    <p:sldId id="318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3532-83B4-48C2-A0A6-68E75FA2C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39BA1-B8E6-4628-8A24-2E28D7BFA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E6B6-AE6A-46B2-AFF0-9A06F356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0F2E9-A77B-4A42-908A-8963F3A6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B425-0B11-4F13-ABB2-D38BC8D9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78AA-493E-41BE-B7D1-A513D81F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8E1FA-BDC1-46D9-A3BF-EC4140161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6F259-C9CC-484F-A12F-87B7D581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9FC4-9915-4AF2-941E-4EB309A4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E55BA-D9E4-4C4F-8132-8F73ED0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22BE3-D2C2-4B27-B315-63A94CEDB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D588-310C-4FBD-A420-D845EC0B1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63CC-513A-4A82-A26E-8BCEA588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BA677-682A-4E21-A759-69D9661C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035A-223E-41B0-A769-036543B0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5650-6AAE-4879-B69A-7B21C4AE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6321-838D-4837-A38D-8DA72DA6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ACAD-2D2C-4DBB-8571-B4D79E2E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ECD9-FD51-4FB7-A4A6-0757AB46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5922-05A2-4A51-9E1D-DA7909D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9849-6D63-4D21-B04A-B7828AC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1357-AE38-4CB0-BF36-DF99C6E6F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167BF-2870-4342-8A6A-28341E3E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BF74-7F54-45E3-956E-FD0B282A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BAFB-0081-4F05-8412-6A522178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5E05-8C7B-476F-A8B1-96039719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4713-C4A1-492D-B2AF-37ECC8084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1B290-2B7A-4B3A-B829-14D4B6675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931C-C91F-4FFD-BEF2-0E406385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BC7F-5BF8-4608-86D6-B54AD72E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D2FB-7013-42EA-870A-DDFBDE58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3938-F089-4C21-9162-049DAA01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A592-5976-4CD1-8F51-B60616B0D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B750A-26A9-4F64-BB84-767C02305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EFAAA-170B-41CF-AE15-CB18B7A03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EDE8D-B507-48F6-A323-804EAB691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6E152-B491-4796-9766-E7828085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2A1A4-80E4-48DF-ADD0-C00B39CA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4669-4C96-460D-87D9-756B8158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6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21D7-C1D3-4D18-ABAD-081C4CE9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A9106-ECD1-47E0-888F-7624DDD7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FA3E-1EBB-4AD9-A0F3-1772F4DC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E81E7-4D06-482A-9E56-649A7AC4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9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4B558-113D-4C8B-9A85-81B4B31F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D7EDA-1E0A-4B1F-9EBF-1A3AF73B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7B279-C2B9-4B64-9816-C1006CAC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284D-5BDA-4482-96A0-B80683B2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5591-58E7-4724-B30E-3EF0B562E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E606D-A7A8-410C-98F6-93D556288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3CB46-AFF3-4688-97CA-A043CF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68A0B-1CE4-46D4-B390-EAD62F8B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9DCD7-AA4A-4DFA-B1AD-7FD3BDD6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7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3C60-A797-406A-BAD3-624A7C4B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C4052-88D4-47C9-9809-27E441828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E4C6E-FF66-4709-8F7B-9B79FB02A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6B018-71B1-4AF1-AE2B-8323A7B2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58493-06BB-43DA-9900-623F14BC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C903-C9A7-4218-BA34-3719209B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2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AE2EE-DC7A-404A-A089-96CF9075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AE5B-09EE-43A1-9F9D-5DB9ACA4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1DBA7-D605-4BA2-96CD-14F2E6FB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5C69-3872-4F81-AE98-C28D2D5FAADE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CF9C-08B8-4F96-87FD-A8CA6797E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BE823-6B6E-41F1-B81A-AB799DAFD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E158-51F2-4464-8B4A-D3FE36E6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6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8B8D-50AD-4797-9714-F31F86B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ooper Black" panose="0208090404030B020404" pitchFamily="18" charset="0"/>
              </a:rPr>
              <a:t>OBAIR DHEONACH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ED9F4-DA9F-4455-8CDD-2390808BC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02" t="12805" r="11102" b="13182"/>
          <a:stretch/>
        </p:blipFill>
        <p:spPr>
          <a:xfrm>
            <a:off x="-206830" y="1616043"/>
            <a:ext cx="11430000" cy="47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9">
        <p15:prstTrans prst="drape"/>
      </p:transition>
    </mc:Choice>
    <mc:Fallback xmlns="">
      <p:transition spd="slow" advTm="127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37D2D-31C4-42C8-92FA-C1B90710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5" y="0"/>
            <a:ext cx="6068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67">
        <p15:prstTrans prst="drape"/>
      </p:transition>
    </mc:Choice>
    <mc:Fallback xmlns="">
      <p:transition spd="slow" advTm="136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0F460-A469-4BD8-BFE0-7CFA1E658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7" b="31923"/>
          <a:stretch/>
        </p:blipFill>
        <p:spPr>
          <a:xfrm>
            <a:off x="1530458" y="545121"/>
            <a:ext cx="9657290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41">
        <p15:prstTrans prst="drape"/>
      </p:transition>
    </mc:Choice>
    <mc:Fallback xmlns="">
      <p:transition spd="slow" advTm="194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59A8-638F-4A9D-8B94-B8272A10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1" b="30897"/>
          <a:stretch/>
        </p:blipFill>
        <p:spPr>
          <a:xfrm>
            <a:off x="1175667" y="126000"/>
            <a:ext cx="9840665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94">
        <p15:prstTrans prst="drape"/>
      </p:transition>
    </mc:Choice>
    <mc:Fallback xmlns="">
      <p:transition spd="slow" advTm="189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670DE-CE23-436F-B69E-12652037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44" y="580248"/>
            <a:ext cx="7248000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2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62">
        <p15:prstTrans prst="drape"/>
      </p:transition>
    </mc:Choice>
    <mc:Fallback xmlns="">
      <p:transition spd="slow" advTm="146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EC333-CAD0-4B6F-881C-F4CFB325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1" y="830423"/>
            <a:ext cx="7158265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29">
        <p15:prstTrans prst="drape"/>
      </p:transition>
    </mc:Choice>
    <mc:Fallback xmlns="">
      <p:transition spd="slow" advTm="19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AEDFA-16FD-489D-ACF0-56D8C9664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" t="13334" r="-204" b="21496"/>
          <a:stretch/>
        </p:blipFill>
        <p:spPr>
          <a:xfrm>
            <a:off x="1430694" y="914400"/>
            <a:ext cx="9144000" cy="44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9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62">
        <p15:prstTrans prst="drape"/>
      </p:transition>
    </mc:Choice>
    <mc:Fallback xmlns="">
      <p:transition spd="slow" advTm="196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4BB92-F9DA-47A8-BA33-678EB48B9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14" t="13606" r="714" b="9252"/>
          <a:stretch/>
        </p:blipFill>
        <p:spPr>
          <a:xfrm>
            <a:off x="1524001" y="858416"/>
            <a:ext cx="9208889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7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5">
        <p15:prstTrans prst="drape"/>
      </p:transition>
    </mc:Choice>
    <mc:Fallback xmlns="">
      <p:transition spd="slow" advTm="190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43167-31F0-41D5-8E51-0031B18A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3" b="10204"/>
          <a:stretch/>
        </p:blipFill>
        <p:spPr>
          <a:xfrm>
            <a:off x="1524000" y="1175657"/>
            <a:ext cx="9144000" cy="49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29">
        <p15:prstTrans prst="drape"/>
      </p:transition>
    </mc:Choice>
    <mc:Fallback xmlns="">
      <p:transition spd="slow" advTm="202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123C-5085-4E68-A52D-B4E6D2D6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oper Black" panose="0208090404030B020404" pitchFamily="18" charset="0"/>
              </a:rPr>
              <a:t>                     CEOLDRÁMA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B1FC506-C43A-44B1-B008-CC97DFD86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5" b="25168"/>
          <a:stretch/>
        </p:blipFill>
        <p:spPr>
          <a:xfrm>
            <a:off x="1268984" y="1521068"/>
            <a:ext cx="9517248" cy="5112000"/>
          </a:xfrm>
        </p:spPr>
      </p:pic>
    </p:spTree>
    <p:extLst>
      <p:ext uri="{BB962C8B-B14F-4D97-AF65-F5344CB8AC3E}">
        <p14:creationId xmlns:p14="http://schemas.microsoft.com/office/powerpoint/2010/main" val="244204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13">
        <p15:prstTrans prst="drape"/>
      </p:transition>
    </mc:Choice>
    <mc:Fallback xmlns="">
      <p:transition spd="slow" advTm="14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FC52C-4700-4130-B3E0-94602BE0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86" y="0"/>
            <a:ext cx="896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16">
        <p15:prstTrans prst="drape"/>
      </p:transition>
    </mc:Choice>
    <mc:Fallback xmlns="">
      <p:transition spd="slow" advTm="201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C95B4-EA87-4411-8F3C-D2244A23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5" y="0"/>
            <a:ext cx="1141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68">
        <p15:prstTrans prst="drape"/>
      </p:transition>
    </mc:Choice>
    <mc:Fallback xmlns="">
      <p:transition spd="slow" advTm="146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Office Theme</vt:lpstr>
      <vt:lpstr>OBAIR DHEONACH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CEOLDRÁMA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OBAIR DHEONACH</dc:title>
  <dc:creator>Ciara Ní Mhaolagáin</dc:creator>
  <cp:lastModifiedBy>Ciara Ní Mhaolagáin</cp:lastModifiedBy>
  <cp:revision>1</cp:revision>
  <dcterms:created xsi:type="dcterms:W3CDTF">2019-05-24T10:08:08Z</dcterms:created>
  <dcterms:modified xsi:type="dcterms:W3CDTF">2019-05-24T10:09:09Z</dcterms:modified>
</cp:coreProperties>
</file>